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Cheshire and Merseyside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Cheshire%20and%20Merseysid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Cheshire%20and%20Merseysid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Cheshire%20and%20Merseysid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Cheshire%20and%20Merseyside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Cheshire%20and%20Merseyside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2024-10-29T16:52:26Z</dcterms:created>
  <dcterms:modified xsi:type="dcterms:W3CDTF">2024-10-29T16:52:26Z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Cheshire and Merseyside</vt:lpwstr>
  </property>
</Properties>
</file>